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2"/>
  </p:notesMasterIdLst>
  <p:sldIdLst>
    <p:sldId id="307" r:id="rId5"/>
    <p:sldId id="309" r:id="rId6"/>
    <p:sldId id="308" r:id="rId7"/>
    <p:sldId id="314" r:id="rId8"/>
    <p:sldId id="315" r:id="rId9"/>
    <p:sldId id="316" r:id="rId10"/>
    <p:sldId id="31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DA44C-8D6F-473F-8CD1-E2AA5DE1A9D4}" v="25" dt="2023-01-24T00:25:20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2" autoAdjust="0"/>
    <p:restoredTop sz="84967" autoAdjust="0"/>
  </p:normalViewPr>
  <p:slideViewPr>
    <p:cSldViewPr snapToGrid="0">
      <p:cViewPr>
        <p:scale>
          <a:sx n="92" d="100"/>
          <a:sy n="92" d="100"/>
        </p:scale>
        <p:origin x="92" y="12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hompon Moonthianngam" userId="152758a660898199" providerId="LiveId" clId="{434DA44C-8D6F-473F-8CD1-E2AA5DE1A9D4}"/>
    <pc:docChg chg="custSel addSld delSld modSld">
      <pc:chgData name="Pathompon Moonthianngam" userId="152758a660898199" providerId="LiveId" clId="{434DA44C-8D6F-473F-8CD1-E2AA5DE1A9D4}" dt="2023-01-24T00:25:48.898" v="378" actId="1076"/>
      <pc:docMkLst>
        <pc:docMk/>
      </pc:docMkLst>
      <pc:sldChg chg="del">
        <pc:chgData name="Pathompon Moonthianngam" userId="152758a660898199" providerId="LiveId" clId="{434DA44C-8D6F-473F-8CD1-E2AA5DE1A9D4}" dt="2023-01-24T00:17:41.696" v="257" actId="47"/>
        <pc:sldMkLst>
          <pc:docMk/>
          <pc:sldMk cId="783914445" sldId="294"/>
        </pc:sldMkLst>
      </pc:sldChg>
      <pc:sldChg chg="del">
        <pc:chgData name="Pathompon Moonthianngam" userId="152758a660898199" providerId="LiveId" clId="{434DA44C-8D6F-473F-8CD1-E2AA5DE1A9D4}" dt="2023-01-24T00:17:43.035" v="258" actId="47"/>
        <pc:sldMkLst>
          <pc:docMk/>
          <pc:sldMk cId="277827655" sldId="295"/>
        </pc:sldMkLst>
      </pc:sldChg>
      <pc:sldChg chg="del">
        <pc:chgData name="Pathompon Moonthianngam" userId="152758a660898199" providerId="LiveId" clId="{434DA44C-8D6F-473F-8CD1-E2AA5DE1A9D4}" dt="2023-01-24T00:17:45.860" v="261" actId="47"/>
        <pc:sldMkLst>
          <pc:docMk/>
          <pc:sldMk cId="3159288639" sldId="303"/>
        </pc:sldMkLst>
      </pc:sldChg>
      <pc:sldChg chg="del">
        <pc:chgData name="Pathompon Moonthianngam" userId="152758a660898199" providerId="LiveId" clId="{434DA44C-8D6F-473F-8CD1-E2AA5DE1A9D4}" dt="2023-01-24T00:17:47.674" v="262" actId="47"/>
        <pc:sldMkLst>
          <pc:docMk/>
          <pc:sldMk cId="3124766000" sldId="304"/>
        </pc:sldMkLst>
      </pc:sldChg>
      <pc:sldChg chg="del">
        <pc:chgData name="Pathompon Moonthianngam" userId="152758a660898199" providerId="LiveId" clId="{434DA44C-8D6F-473F-8CD1-E2AA5DE1A9D4}" dt="2023-01-24T00:17:48.588" v="263" actId="47"/>
        <pc:sldMkLst>
          <pc:docMk/>
          <pc:sldMk cId="1403455250" sldId="305"/>
        </pc:sldMkLst>
      </pc:sldChg>
      <pc:sldChg chg="modSp mod">
        <pc:chgData name="Pathompon Moonthianngam" userId="152758a660898199" providerId="LiveId" clId="{434DA44C-8D6F-473F-8CD1-E2AA5DE1A9D4}" dt="2023-01-24T00:19:42.305" v="338" actId="20577"/>
        <pc:sldMkLst>
          <pc:docMk/>
          <pc:sldMk cId="1613598062" sldId="307"/>
        </pc:sldMkLst>
        <pc:spChg chg="mod">
          <ac:chgData name="Pathompon Moonthianngam" userId="152758a660898199" providerId="LiveId" clId="{434DA44C-8D6F-473F-8CD1-E2AA5DE1A9D4}" dt="2023-01-24T00:19:42.305" v="338" actId="20577"/>
          <ac:spMkLst>
            <pc:docMk/>
            <pc:sldMk cId="1613598062" sldId="307"/>
            <ac:spMk id="4" creationId="{65DE74E9-AA78-46C1-845A-0B72FA8AF35E}"/>
          </ac:spMkLst>
        </pc:spChg>
      </pc:sldChg>
      <pc:sldChg chg="addSp delSp modSp mod">
        <pc:chgData name="Pathompon Moonthianngam" userId="152758a660898199" providerId="LiveId" clId="{434DA44C-8D6F-473F-8CD1-E2AA5DE1A9D4}" dt="2023-01-24T00:24:21.418" v="365" actId="1076"/>
        <pc:sldMkLst>
          <pc:docMk/>
          <pc:sldMk cId="365334912" sldId="308"/>
        </pc:sldMkLst>
        <pc:picChg chg="mod">
          <ac:chgData name="Pathompon Moonthianngam" userId="152758a660898199" providerId="LiveId" clId="{434DA44C-8D6F-473F-8CD1-E2AA5DE1A9D4}" dt="2023-01-24T00:23:44.234" v="358" actId="1076"/>
          <ac:picMkLst>
            <pc:docMk/>
            <pc:sldMk cId="365334912" sldId="308"/>
            <ac:picMk id="17" creationId="{3120BA00-5102-E8B1-B0CA-6B3AB9FFD1A4}"/>
          </ac:picMkLst>
        </pc:picChg>
        <pc:picChg chg="mod">
          <ac:chgData name="Pathompon Moonthianngam" userId="152758a660898199" providerId="LiveId" clId="{434DA44C-8D6F-473F-8CD1-E2AA5DE1A9D4}" dt="2023-01-24T00:23:34.305" v="356" actId="14100"/>
          <ac:picMkLst>
            <pc:docMk/>
            <pc:sldMk cId="365334912" sldId="308"/>
            <ac:picMk id="19" creationId="{D7D7747A-58CC-AB4D-1B6F-08927A5DA441}"/>
          </ac:picMkLst>
        </pc:picChg>
        <pc:picChg chg="mod">
          <ac:chgData name="Pathompon Moonthianngam" userId="152758a660898199" providerId="LiveId" clId="{434DA44C-8D6F-473F-8CD1-E2AA5DE1A9D4}" dt="2023-01-24T00:24:05.656" v="362" actId="1076"/>
          <ac:picMkLst>
            <pc:docMk/>
            <pc:sldMk cId="365334912" sldId="308"/>
            <ac:picMk id="21" creationId="{C4AE71F2-B500-2A00-1A17-DDCE383359E0}"/>
          </ac:picMkLst>
        </pc:picChg>
        <pc:picChg chg="add mod">
          <ac:chgData name="Pathompon Moonthianngam" userId="152758a660898199" providerId="LiveId" clId="{434DA44C-8D6F-473F-8CD1-E2AA5DE1A9D4}" dt="2023-01-24T00:24:21.418" v="365" actId="1076"/>
          <ac:picMkLst>
            <pc:docMk/>
            <pc:sldMk cId="365334912" sldId="308"/>
            <ac:picMk id="22" creationId="{76C95F75-A002-EC94-3348-68CA30751E3F}"/>
          </ac:picMkLst>
        </pc:picChg>
        <pc:picChg chg="add del mod">
          <ac:chgData name="Pathompon Moonthianngam" userId="152758a660898199" providerId="LiveId" clId="{434DA44C-8D6F-473F-8CD1-E2AA5DE1A9D4}" dt="2023-01-24T00:24:16.892" v="364" actId="478"/>
          <ac:picMkLst>
            <pc:docMk/>
            <pc:sldMk cId="365334912" sldId="308"/>
            <ac:picMk id="1026" creationId="{EEAD9450-08BF-4649-14E6-61FCF03C4A68}"/>
          </ac:picMkLst>
        </pc:picChg>
      </pc:sldChg>
      <pc:sldChg chg="del">
        <pc:chgData name="Pathompon Moonthianngam" userId="152758a660898199" providerId="LiveId" clId="{434DA44C-8D6F-473F-8CD1-E2AA5DE1A9D4}" dt="2023-01-24T00:17:44.457" v="259" actId="47"/>
        <pc:sldMkLst>
          <pc:docMk/>
          <pc:sldMk cId="3561473475" sldId="310"/>
        </pc:sldMkLst>
      </pc:sldChg>
      <pc:sldChg chg="del">
        <pc:chgData name="Pathompon Moonthianngam" userId="152758a660898199" providerId="LiveId" clId="{434DA44C-8D6F-473F-8CD1-E2AA5DE1A9D4}" dt="2023-01-24T00:17:49.567" v="264" actId="47"/>
        <pc:sldMkLst>
          <pc:docMk/>
          <pc:sldMk cId="3584772686" sldId="311"/>
        </pc:sldMkLst>
      </pc:sldChg>
      <pc:sldChg chg="del">
        <pc:chgData name="Pathompon Moonthianngam" userId="152758a660898199" providerId="LiveId" clId="{434DA44C-8D6F-473F-8CD1-E2AA5DE1A9D4}" dt="2023-01-24T00:17:50.341" v="265" actId="47"/>
        <pc:sldMkLst>
          <pc:docMk/>
          <pc:sldMk cId="927313156" sldId="312"/>
        </pc:sldMkLst>
      </pc:sldChg>
      <pc:sldChg chg="del">
        <pc:chgData name="Pathompon Moonthianngam" userId="152758a660898199" providerId="LiveId" clId="{434DA44C-8D6F-473F-8CD1-E2AA5DE1A9D4}" dt="2023-01-24T00:17:45.166" v="260" actId="47"/>
        <pc:sldMkLst>
          <pc:docMk/>
          <pc:sldMk cId="2270028676" sldId="313"/>
        </pc:sldMkLst>
      </pc:sldChg>
      <pc:sldChg chg="addSp delSp modSp mod">
        <pc:chgData name="Pathompon Moonthianngam" userId="152758a660898199" providerId="LiveId" clId="{434DA44C-8D6F-473F-8CD1-E2AA5DE1A9D4}" dt="2023-01-24T00:24:28.046" v="368" actId="1076"/>
        <pc:sldMkLst>
          <pc:docMk/>
          <pc:sldMk cId="2626403081" sldId="316"/>
        </pc:sldMkLst>
        <pc:spChg chg="del">
          <ac:chgData name="Pathompon Moonthianngam" userId="152758a660898199" providerId="LiveId" clId="{434DA44C-8D6F-473F-8CD1-E2AA5DE1A9D4}" dt="2023-01-24T00:20:49.085" v="339" actId="931"/>
          <ac:spMkLst>
            <pc:docMk/>
            <pc:sldMk cId="2626403081" sldId="316"/>
            <ac:spMk id="2" creationId="{BF3356FF-3E12-E6C4-01F4-9E1A9907FE54}"/>
          </ac:spMkLst>
        </pc:spChg>
        <pc:spChg chg="add del mod">
          <ac:chgData name="Pathompon Moonthianngam" userId="152758a660898199" providerId="LiveId" clId="{434DA44C-8D6F-473F-8CD1-E2AA5DE1A9D4}" dt="2023-01-24T00:20:55.508" v="342" actId="478"/>
          <ac:spMkLst>
            <pc:docMk/>
            <pc:sldMk cId="2626403081" sldId="316"/>
            <ac:spMk id="25" creationId="{C6D3735A-C871-0659-18EB-335F60E76EEA}"/>
          </ac:spMkLst>
        </pc:spChg>
        <pc:picChg chg="add del mod">
          <ac:chgData name="Pathompon Moonthianngam" userId="152758a660898199" providerId="LiveId" clId="{434DA44C-8D6F-473F-8CD1-E2AA5DE1A9D4}" dt="2023-01-24T00:20:52.813" v="341" actId="478"/>
          <ac:picMkLst>
            <pc:docMk/>
            <pc:sldMk cId="2626403081" sldId="316"/>
            <ac:picMk id="23" creationId="{6FD82C56-8461-9F22-332D-9F1136ED3354}"/>
          </ac:picMkLst>
        </pc:picChg>
        <pc:picChg chg="add del mod modCrop">
          <ac:chgData name="Pathompon Moonthianngam" userId="152758a660898199" providerId="LiveId" clId="{434DA44C-8D6F-473F-8CD1-E2AA5DE1A9D4}" dt="2023-01-24T00:24:23.661" v="366" actId="478"/>
          <ac:picMkLst>
            <pc:docMk/>
            <pc:sldMk cId="2626403081" sldId="316"/>
            <ac:picMk id="27" creationId="{DF45B139-39D9-7BD4-E842-285EDCA4148D}"/>
          </ac:picMkLst>
        </pc:picChg>
        <pc:picChg chg="add mod">
          <ac:chgData name="Pathompon Moonthianngam" userId="152758a660898199" providerId="LiveId" clId="{434DA44C-8D6F-473F-8CD1-E2AA5DE1A9D4}" dt="2023-01-24T00:24:28.046" v="368" actId="1076"/>
          <ac:picMkLst>
            <pc:docMk/>
            <pc:sldMk cId="2626403081" sldId="316"/>
            <ac:picMk id="28" creationId="{2150F4F3-9F1F-DBB0-6B40-632E74528647}"/>
          </ac:picMkLst>
        </pc:picChg>
      </pc:sldChg>
      <pc:sldChg chg="addSp delSp modSp mod">
        <pc:chgData name="Pathompon Moonthianngam" userId="152758a660898199" providerId="LiveId" clId="{434DA44C-8D6F-473F-8CD1-E2AA5DE1A9D4}" dt="2023-01-24T00:25:48.898" v="378" actId="1076"/>
        <pc:sldMkLst>
          <pc:docMk/>
          <pc:sldMk cId="1351516470" sldId="317"/>
        </pc:sldMkLst>
        <pc:spChg chg="del">
          <ac:chgData name="Pathompon Moonthianngam" userId="152758a660898199" providerId="LiveId" clId="{434DA44C-8D6F-473F-8CD1-E2AA5DE1A9D4}" dt="2023-01-24T00:25:21.690" v="376" actId="478"/>
          <ac:spMkLst>
            <pc:docMk/>
            <pc:sldMk cId="1351516470" sldId="317"/>
            <ac:spMk id="2" creationId="{BF3356FF-3E12-E6C4-01F4-9E1A9907FE54}"/>
          </ac:spMkLst>
        </pc:spChg>
        <pc:spChg chg="mod">
          <ac:chgData name="Pathompon Moonthianngam" userId="152758a660898199" providerId="LiveId" clId="{434DA44C-8D6F-473F-8CD1-E2AA5DE1A9D4}" dt="2023-01-24T00:18:32.952" v="298" actId="20577"/>
          <ac:spMkLst>
            <pc:docMk/>
            <pc:sldMk cId="1351516470" sldId="317"/>
            <ac:spMk id="3" creationId="{7EBEFEE7-BB31-50FD-B570-A754B447D050}"/>
          </ac:spMkLst>
        </pc:spChg>
        <pc:spChg chg="mod">
          <ac:chgData name="Pathompon Moonthianngam" userId="152758a660898199" providerId="LiveId" clId="{434DA44C-8D6F-473F-8CD1-E2AA5DE1A9D4}" dt="2023-01-24T00:17:32.862" v="256" actId="20577"/>
          <ac:spMkLst>
            <pc:docMk/>
            <pc:sldMk cId="1351516470" sldId="317"/>
            <ac:spMk id="4" creationId="{D0C5FF87-5F03-CE37-A7AE-A9A8F91FE036}"/>
          </ac:spMkLst>
        </pc:spChg>
        <pc:spChg chg="add mod">
          <ac:chgData name="Pathompon Moonthianngam" userId="152758a660898199" providerId="LiveId" clId="{434DA44C-8D6F-473F-8CD1-E2AA5DE1A9D4}" dt="2023-01-24T00:19:31.514" v="337" actId="207"/>
          <ac:spMkLst>
            <pc:docMk/>
            <pc:sldMk cId="1351516470" sldId="317"/>
            <ac:spMk id="15" creationId="{454D74E8-15C2-E339-C2CE-EA76D4A6DFA4}"/>
          </ac:spMkLst>
        </pc:spChg>
        <pc:picChg chg="add mod">
          <ac:chgData name="Pathompon Moonthianngam" userId="152758a660898199" providerId="LiveId" clId="{434DA44C-8D6F-473F-8CD1-E2AA5DE1A9D4}" dt="2023-01-24T00:25:47.096" v="377" actId="1076"/>
          <ac:picMkLst>
            <pc:docMk/>
            <pc:sldMk cId="1351516470" sldId="317"/>
            <ac:picMk id="8" creationId="{23EFE48D-C916-D56B-4B97-E7E9456E59E1}"/>
          </ac:picMkLst>
        </pc:picChg>
        <pc:picChg chg="add mod">
          <ac:chgData name="Pathompon Moonthianngam" userId="152758a660898199" providerId="LiveId" clId="{434DA44C-8D6F-473F-8CD1-E2AA5DE1A9D4}" dt="2023-01-24T00:25:48.898" v="378" actId="1076"/>
          <ac:picMkLst>
            <pc:docMk/>
            <pc:sldMk cId="1351516470" sldId="317"/>
            <ac:picMk id="10" creationId="{22F91E23-FB78-B54B-FF01-0CEDB62D4DF5}"/>
          </ac:picMkLst>
        </pc:picChg>
        <pc:picChg chg="add mod">
          <ac:chgData name="Pathompon Moonthianngam" userId="152758a660898199" providerId="LiveId" clId="{434DA44C-8D6F-473F-8CD1-E2AA5DE1A9D4}" dt="2023-01-24T00:17:29.796" v="254" actId="1076"/>
          <ac:picMkLst>
            <pc:docMk/>
            <pc:sldMk cId="1351516470" sldId="317"/>
            <ac:picMk id="14" creationId="{7F772DFD-74DE-88EE-E85F-9A47085FA989}"/>
          </ac:picMkLst>
        </pc:picChg>
        <pc:picChg chg="add mod">
          <ac:chgData name="Pathompon Moonthianngam" userId="152758a660898199" providerId="LiveId" clId="{434DA44C-8D6F-473F-8CD1-E2AA5DE1A9D4}" dt="2023-01-24T00:25:20.511" v="375" actId="1076"/>
          <ac:picMkLst>
            <pc:docMk/>
            <pc:sldMk cId="1351516470" sldId="317"/>
            <ac:picMk id="2050" creationId="{10BB4FD5-BD5F-7849-774A-8514B1E89F90}"/>
          </ac:picMkLst>
        </pc:picChg>
      </pc:sldChg>
      <pc:sldChg chg="add del">
        <pc:chgData name="Pathompon Moonthianngam" userId="152758a660898199" providerId="LiveId" clId="{434DA44C-8D6F-473F-8CD1-E2AA5DE1A9D4}" dt="2023-01-24T00:12:50.947" v="40"/>
        <pc:sldMkLst>
          <pc:docMk/>
          <pc:sldMk cId="1072827640" sldId="3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0436" y="1391630"/>
            <a:ext cx="6506372" cy="2276856"/>
          </a:xfrm>
        </p:spPr>
        <p:txBody>
          <a:bodyPr>
            <a:normAutofit fontScale="90000"/>
          </a:bodyPr>
          <a:lstStyle/>
          <a:p>
            <a:r>
              <a:rPr lang="en-US" cap="all" spc="400" dirty="0" err="1">
                <a:solidFill>
                  <a:schemeClr val="bg1"/>
                </a:solidFill>
                <a:latin typeface="+mn-lt"/>
              </a:rPr>
              <a:t>Mysql</a:t>
            </a:r>
            <a:r>
              <a:rPr lang="en-US" cap="all" spc="400" dirty="0">
                <a:solidFill>
                  <a:schemeClr val="bg1"/>
                </a:solidFill>
                <a:latin typeface="+mn-lt"/>
              </a:rPr>
              <a:t> data analysis course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930811"/>
            <a:ext cx="5833872" cy="3118104"/>
          </a:xfrm>
        </p:spPr>
        <p:txBody>
          <a:bodyPr/>
          <a:lstStyle/>
          <a:p>
            <a:pPr algn="r"/>
            <a:r>
              <a:rPr lang="en-US" sz="1800" b="1" dirty="0">
                <a:solidFill>
                  <a:schemeClr val="bg1"/>
                </a:solidFill>
              </a:rPr>
              <a:t>Mid Course Assignment Result Presentation</a:t>
            </a:r>
          </a:p>
          <a:p>
            <a:pPr algn="r"/>
            <a:endParaRPr lang="en-US" b="1" dirty="0"/>
          </a:p>
          <a:p>
            <a:pPr algn="r"/>
            <a:endParaRPr lang="en-US" sz="1800" b="1" dirty="0">
              <a:solidFill>
                <a:schemeClr val="bg1"/>
              </a:solidFill>
            </a:endParaRPr>
          </a:p>
          <a:p>
            <a:pPr algn="r"/>
            <a:r>
              <a:rPr lang="en-US" b="1" dirty="0"/>
              <a:t>Presented by Pathompon Moonthianngam</a:t>
            </a:r>
            <a:endParaRPr lang="en-US" sz="1800" b="1" dirty="0">
              <a:solidFill>
                <a:schemeClr val="bg1"/>
              </a:solidFill>
            </a:endParaRPr>
          </a:p>
          <a:p>
            <a:pPr algn="r"/>
            <a:endParaRPr lang="en-US" sz="1800" b="1" dirty="0">
              <a:solidFill>
                <a:schemeClr val="bg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331794" y="2530058"/>
            <a:ext cx="3707972" cy="370797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Maven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3352"/>
            <a:ext cx="9144000" cy="2340864"/>
          </a:xfrm>
        </p:spPr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Mid course assignment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65917A-5D59-0998-E5EE-D006E3A79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62" y="459087"/>
            <a:ext cx="7805928" cy="1179576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Mid Course Assignment</a:t>
            </a:r>
            <a:endParaRPr lang="en-US" b="1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Maven analytics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120BA00-5102-E8B1-B0CA-6B3AB9FFD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 b="60168"/>
          <a:stretch/>
        </p:blipFill>
        <p:spPr>
          <a:xfrm>
            <a:off x="373256" y="1638663"/>
            <a:ext cx="8832467" cy="965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D7747A-58CC-AB4D-1B6F-08927A5DA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36" y="2543966"/>
            <a:ext cx="7063341" cy="36351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AE71F2-B500-2A00-1A17-DDCE38335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672" y="5957909"/>
            <a:ext cx="1809843" cy="177809"/>
          </a:xfrm>
          <a:prstGeom prst="rect">
            <a:avLst/>
          </a:prstGeom>
        </p:spPr>
      </p:pic>
      <p:pic>
        <p:nvPicPr>
          <p:cNvPr id="22" name="Picture 21" descr="Black and white film board">
            <a:extLst>
              <a:ext uri="{FF2B5EF4-FFF2-40B4-BE49-F238E27FC236}">
                <a16:creationId xmlns:a16="http://schemas.microsoft.com/office/drawing/2014/main" id="{76C95F75-A002-EC94-3348-68CA30751E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2" r="8705"/>
          <a:stretch/>
        </p:blipFill>
        <p:spPr>
          <a:xfrm>
            <a:off x="8430490" y="3256401"/>
            <a:ext cx="2649298" cy="30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1843A-8FAB-19C0-C03A-633181EB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9F03B-13C5-04AF-282F-91006A2E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3BB0E-2F61-C6A5-B25A-10B0A888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4D66B-1DDF-7369-B8BB-B02C8592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" y="15699"/>
            <a:ext cx="12186276" cy="68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5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1843A-8FAB-19C0-C03A-633181EB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9F03B-13C5-04AF-282F-91006A2EA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3BB0E-2F61-C6A5-B25A-10B0A888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ED979-F856-0FF8-853C-E0D57A8C1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" r="1"/>
          <a:stretch/>
        </p:blipFill>
        <p:spPr>
          <a:xfrm>
            <a:off x="55418" y="18783"/>
            <a:ext cx="12136582" cy="682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9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BEFEE7-BB31-50FD-B570-A754B447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43" y="397129"/>
            <a:ext cx="11179511" cy="11795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/>
              <a:t>Following the Underwriter’s request, we found…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5FF87-5F03-CE37-A7AE-A9A8F91F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44" y="1665520"/>
            <a:ext cx="6395536" cy="45066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1 and 2 are staffed by Mike H. and Jon S., respectively.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Store 2 has more inventory, specifically more films across 16 categories, than Store 1 but has fewer active customers.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DF615-8B42-98CC-26A5-F95AD0F4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Maven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608F1-CFD3-8CDE-1232-CABEC207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4BEC23-0E9B-A802-928F-F1AE2050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7" y="2440983"/>
            <a:ext cx="3473629" cy="590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A251D0-5952-7A6F-DC59-44D8A2A7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73" y="4518845"/>
            <a:ext cx="1536779" cy="5651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2951FC5-EAF7-F2BD-383E-5AE6AD423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86" y="5257231"/>
            <a:ext cx="1505766" cy="5505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21ACD31-7963-32C4-F6B9-5A31CBCF6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981" y="4502123"/>
            <a:ext cx="1555830" cy="5270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EBC8180-4EF7-8316-728B-02E72C7AA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746" y="4518845"/>
            <a:ext cx="971600" cy="381020"/>
          </a:xfrm>
          <a:prstGeom prst="rect">
            <a:avLst/>
          </a:prstGeom>
        </p:spPr>
      </p:pic>
      <p:pic>
        <p:nvPicPr>
          <p:cNvPr id="28" name="Picture 2" descr="grayscale photo of books on shelves">
            <a:extLst>
              <a:ext uri="{FF2B5EF4-FFF2-40B4-BE49-F238E27FC236}">
                <a16:creationId xmlns:a16="http://schemas.microsoft.com/office/drawing/2014/main" id="{2150F4F3-9F1F-DBB0-6B40-632E74528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2" r="-884"/>
          <a:stretch/>
        </p:blipFill>
        <p:spPr bwMode="auto">
          <a:xfrm>
            <a:off x="8430490" y="3921143"/>
            <a:ext cx="2770910" cy="222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640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BEFEE7-BB31-50FD-B570-A754B447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43" y="397129"/>
            <a:ext cx="11179511" cy="117957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/>
              <a:t>In addition. . 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5FF87-5F03-CE37-A7AE-A9A8F91FE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44" y="1665520"/>
            <a:ext cx="6395536" cy="45066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expensive film replacement cost was $29.99.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average payment the stores processed was $4.20.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most that one customer had rented was 46 films.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DF615-8B42-98CC-26A5-F95AD0F4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Maven analytics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608F1-CFD3-8CDE-1232-CABEC207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EFE48D-C916-D56B-4B97-E7E9456E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79" y="2604357"/>
            <a:ext cx="4556754" cy="44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91E23-FB78-B54B-FF01-0CEDB62D4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79" y="4192132"/>
            <a:ext cx="2279049" cy="525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772DFD-74DE-88EE-E85F-9A47085FA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79" y="5419417"/>
            <a:ext cx="1854295" cy="10414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4D74E8-15C2-E339-C2CE-EA76D4A6DFA4}"/>
              </a:ext>
            </a:extLst>
          </p:cNvPr>
          <p:cNvSpPr txBox="1"/>
          <p:nvPr/>
        </p:nvSpPr>
        <p:spPr>
          <a:xfrm>
            <a:off x="1060979" y="6460871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2"/>
                </a:solidFill>
              </a:rPr>
              <a:t>See full csv file on </a:t>
            </a:r>
            <a:r>
              <a:rPr lang="en-US" sz="1000" dirty="0" err="1">
                <a:solidFill>
                  <a:schemeClr val="accent2"/>
                </a:solidFill>
              </a:rPr>
              <a:t>Github</a:t>
            </a:r>
            <a:endParaRPr lang="en-US" sz="1000" dirty="0">
              <a:solidFill>
                <a:schemeClr val="accent2"/>
              </a:solidFill>
            </a:endParaRPr>
          </a:p>
        </p:txBody>
      </p:sp>
      <p:pic>
        <p:nvPicPr>
          <p:cNvPr id="2050" name="Picture 2" descr="person holding black VHS tape">
            <a:extLst>
              <a:ext uri="{FF2B5EF4-FFF2-40B4-BE49-F238E27FC236}">
                <a16:creationId xmlns:a16="http://schemas.microsoft.com/office/drawing/2014/main" id="{10BB4FD5-BD5F-7849-774A-8514B1E89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 r="6314" b="9066"/>
          <a:stretch/>
        </p:blipFill>
        <p:spPr bwMode="auto">
          <a:xfrm>
            <a:off x="8610600" y="3170680"/>
            <a:ext cx="2589956" cy="297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164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{D8A6783E-47FC-4005-9437-6486AC1281D1}tf89338750_win32</Template>
  <TotalTime>71</TotalTime>
  <Words>129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Univers</vt:lpstr>
      <vt:lpstr>GradientUnivers</vt:lpstr>
      <vt:lpstr>Mysql data analysis course </vt:lpstr>
      <vt:lpstr>Mid course assignment</vt:lpstr>
      <vt:lpstr>Mid Course Assignment</vt:lpstr>
      <vt:lpstr>PowerPoint Presentation</vt:lpstr>
      <vt:lpstr>PowerPoint Presentation</vt:lpstr>
      <vt:lpstr>Following the Underwriter’s request, we found… </vt:lpstr>
      <vt:lpstr>In addition. . 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data analysis course </dc:title>
  <dc:creator>Pathompon Moonthianngam</dc:creator>
  <cp:lastModifiedBy>Pathompon Moonthianngam</cp:lastModifiedBy>
  <cp:revision>1</cp:revision>
  <dcterms:created xsi:type="dcterms:W3CDTF">2023-01-23T23:14:51Z</dcterms:created>
  <dcterms:modified xsi:type="dcterms:W3CDTF">2023-01-24T00:25:57Z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